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E6E1-50D8-440E-B08C-D387D0DD855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4DD6-80AE-4FF1-8646-BD77CFB14D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Woodworking Photo Album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1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webox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39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1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1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Woodworking Photo Album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Woodworking Photo Album</dc:title>
  <dc:creator>Owner</dc:creator>
  <cp:lastModifiedBy>Owner</cp:lastModifiedBy>
  <cp:revision>1</cp:revision>
  <dcterms:created xsi:type="dcterms:W3CDTF">2012-12-13T01:52:21Z</dcterms:created>
  <dcterms:modified xsi:type="dcterms:W3CDTF">2012-12-13T01:53:28Z</dcterms:modified>
</cp:coreProperties>
</file>